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9194-0DD4-3949-8FD6-84A1C2361898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53A6-6583-0742-8B2D-0D00B1DC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4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9194-0DD4-3949-8FD6-84A1C2361898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53A6-6583-0742-8B2D-0D00B1DC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5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9194-0DD4-3949-8FD6-84A1C2361898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53A6-6583-0742-8B2D-0D00B1DC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9194-0DD4-3949-8FD6-84A1C2361898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53A6-6583-0742-8B2D-0D00B1DC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9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9194-0DD4-3949-8FD6-84A1C2361898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53A6-6583-0742-8B2D-0D00B1DC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8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9194-0DD4-3949-8FD6-84A1C2361898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53A6-6583-0742-8B2D-0D00B1DC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9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9194-0DD4-3949-8FD6-84A1C2361898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53A6-6583-0742-8B2D-0D00B1DC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9194-0DD4-3949-8FD6-84A1C2361898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53A6-6583-0742-8B2D-0D00B1DC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0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9194-0DD4-3949-8FD6-84A1C2361898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53A6-6583-0742-8B2D-0D00B1DC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6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9194-0DD4-3949-8FD6-84A1C2361898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53A6-6583-0742-8B2D-0D00B1DC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4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9194-0DD4-3949-8FD6-84A1C2361898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53A6-6583-0742-8B2D-0D00B1DC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9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D9194-0DD4-3949-8FD6-84A1C2361898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953A6-6583-0742-8B2D-0D00B1DC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Predictions-for-2015-draft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0"/>
            <a:ext cx="1310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1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rsm_infographic_tips_engaging_face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0"/>
            <a:ext cx="1110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95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Skylar</dc:creator>
  <cp:lastModifiedBy>Skylar</cp:lastModifiedBy>
  <cp:revision>1</cp:revision>
  <dcterms:created xsi:type="dcterms:W3CDTF">2014-10-23T14:44:15Z</dcterms:created>
  <dcterms:modified xsi:type="dcterms:W3CDTF">2014-10-23T14:45:40Z</dcterms:modified>
</cp:coreProperties>
</file>